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83" r:id="rId11"/>
    <p:sldId id="345" r:id="rId12"/>
    <p:sldId id="284" r:id="rId13"/>
    <p:sldId id="285" r:id="rId14"/>
    <p:sldId id="286" r:id="rId15"/>
    <p:sldId id="287" r:id="rId16"/>
    <p:sldId id="288" r:id="rId17"/>
    <p:sldId id="289" r:id="rId18"/>
    <p:sldId id="274" r:id="rId19"/>
    <p:sldId id="346" r:id="rId20"/>
    <p:sldId id="275" r:id="rId21"/>
    <p:sldId id="270" r:id="rId22"/>
    <p:sldId id="269" r:id="rId23"/>
    <p:sldId id="347" r:id="rId24"/>
    <p:sldId id="348" r:id="rId25"/>
    <p:sldId id="396" r:id="rId26"/>
    <p:sldId id="395" r:id="rId27"/>
    <p:sldId id="349" r:id="rId28"/>
    <p:sldId id="350" r:id="rId29"/>
    <p:sldId id="351" r:id="rId30"/>
    <p:sldId id="352" r:id="rId31"/>
    <p:sldId id="353" r:id="rId32"/>
    <p:sldId id="354" r:id="rId33"/>
    <p:sldId id="405" r:id="rId34"/>
    <p:sldId id="355" r:id="rId35"/>
    <p:sldId id="357" r:id="rId36"/>
    <p:sldId id="358" r:id="rId37"/>
    <p:sldId id="418" r:id="rId38"/>
    <p:sldId id="442" r:id="rId39"/>
    <p:sldId id="441" r:id="rId40"/>
    <p:sldId id="407" r:id="rId41"/>
    <p:sldId id="409" r:id="rId42"/>
    <p:sldId id="408" r:id="rId43"/>
    <p:sldId id="410" r:id="rId44"/>
    <p:sldId id="412" r:id="rId45"/>
    <p:sldId id="411" r:id="rId46"/>
    <p:sldId id="415" r:id="rId47"/>
    <p:sldId id="416" r:id="rId48"/>
    <p:sldId id="413" r:id="rId49"/>
    <p:sldId id="422" r:id="rId50"/>
    <p:sldId id="421" r:id="rId51"/>
    <p:sldId id="423" r:id="rId52"/>
    <p:sldId id="425" r:id="rId53"/>
    <p:sldId id="428" r:id="rId54"/>
    <p:sldId id="429" r:id="rId55"/>
    <p:sldId id="456" r:id="rId56"/>
    <p:sldId id="453" r:id="rId57"/>
    <p:sldId id="455" r:id="rId58"/>
    <p:sldId id="432" r:id="rId59"/>
    <p:sldId id="454" r:id="rId60"/>
    <p:sldId id="434" r:id="rId61"/>
    <p:sldId id="435" r:id="rId62"/>
    <p:sldId id="436" r:id="rId63"/>
    <p:sldId id="437" r:id="rId64"/>
    <p:sldId id="438" r:id="rId65"/>
    <p:sldId id="439" r:id="rId66"/>
    <p:sldId id="257" r:id="rId67"/>
    <p:sldId id="343" r:id="rId68"/>
    <p:sldId id="458" r:id="rId69"/>
    <p:sldId id="369" r:id="rId70"/>
    <p:sldId id="370" r:id="rId71"/>
    <p:sldId id="371" r:id="rId72"/>
    <p:sldId id="372" r:id="rId73"/>
    <p:sldId id="373" r:id="rId74"/>
    <p:sldId id="374" r:id="rId75"/>
    <p:sldId id="449" r:id="rId76"/>
    <p:sldId id="451" r:id="rId77"/>
    <p:sldId id="445" r:id="rId78"/>
    <p:sldId id="446" r:id="rId79"/>
    <p:sldId id="448" r:id="rId80"/>
    <p:sldId id="447" r:id="rId81"/>
    <p:sldId id="443" r:id="rId82"/>
    <p:sldId id="368" r:id="rId83"/>
    <p:sldId id="452" r:id="rId84"/>
    <p:sldId id="378" r:id="rId85"/>
    <p:sldId id="310" r:id="rId86"/>
    <p:sldId id="309" r:id="rId87"/>
    <p:sldId id="450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D99B"/>
    <a:srgbClr val="F38FA9"/>
    <a:srgbClr val="3770FF"/>
    <a:srgbClr val="2B85DD"/>
    <a:srgbClr val="F38630"/>
    <a:srgbClr val="D97095"/>
    <a:srgbClr val="4FE0AA"/>
    <a:srgbClr val="9516BE"/>
    <a:srgbClr val="B31EBB"/>
    <a:srgbClr val="37B52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86092" autoAdjust="0"/>
  </p:normalViewPr>
  <p:slideViewPr>
    <p:cSldViewPr>
      <p:cViewPr varScale="1">
        <p:scale>
          <a:sx n="100" d="100"/>
          <a:sy n="100" d="100"/>
        </p:scale>
        <p:origin x="-195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D32D0-2629-40E7-9A35-BD792C361FC4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785CE-72CE-4EF8-9298-C8D288A3E2A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SQL</a:t>
            </a:r>
            <a:r>
              <a:rPr lang="en-US" baseline="0" dirty="0" smtClean="0"/>
              <a:t> like syntax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</a:t>
            </a:r>
            <a:r>
              <a:rPr lang="en-US" baseline="0" dirty="0" smtClean="0"/>
              <a:t> spaces</a:t>
            </a:r>
          </a:p>
          <a:p>
            <a:r>
              <a:rPr lang="en-US" baseline="0" dirty="0" smtClean="0"/>
              <a:t>Add links for the download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background color…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85CE-72CE-4EF8-9298-C8D288A3E2A0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EE469-282B-4007-9BBA-C19E57AFF49C}" type="datetimeFigureOut">
              <a:rPr lang="en-US" smtClean="0"/>
              <a:pPr/>
              <a:t>5/5/2013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E3DC6-D112-4407-8747-BA82966F5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jpeg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gif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2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2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2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2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2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2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2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2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2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eg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Dropbox\talks\10 Reasons to use RavenDB\images\first-screen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066800"/>
            <a:ext cx="4572000" cy="1982455"/>
          </a:xfrm>
          <a:prstGeom prst="rect">
            <a:avLst/>
          </a:prstGeom>
          <a:noFill/>
        </p:spPr>
      </p:pic>
      <p:pic>
        <p:nvPicPr>
          <p:cNvPr id="5" name="Picture 2" descr="C:\Users\User\Dropbox\talks\git-talk\images\gmail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0896" y="6081972"/>
            <a:ext cx="783704" cy="547428"/>
          </a:xfrm>
          <a:prstGeom prst="rect">
            <a:avLst/>
          </a:prstGeom>
          <a:noFill/>
        </p:spPr>
      </p:pic>
      <p:pic>
        <p:nvPicPr>
          <p:cNvPr id="1029" name="Picture 5" descr="E:\Dropbox\talks\10 Reasons to use RavenDB\images\first-screen\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3429000"/>
            <a:ext cx="7964488" cy="828675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81275" y="6067425"/>
            <a:ext cx="43529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46291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2057400"/>
            <a:ext cx="19431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505200"/>
            <a:ext cx="25908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 descr="http://2.bp.blogspot.com/-YiuAzeAmjYU/TzKHVxuGsDI/AAAAAAAAAkE/K7Jqm0ie8JY/s1600/RubberBandsRed62_110615150742_s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3100" y="4343400"/>
            <a:ext cx="1409700" cy="939800"/>
          </a:xfrm>
          <a:prstGeom prst="rect">
            <a:avLst/>
          </a:prstGeom>
          <a:noFill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2057400"/>
            <a:ext cx="19431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505200"/>
            <a:ext cx="25908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581400"/>
            <a:ext cx="25622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 descr="http://2.bp.blogspot.com/-YiuAzeAmjYU/TzKHVxuGsDI/AAAAAAAAAkE/K7Jqm0ie8JY/s1600/RubberBandsRed62_110615150742_s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3100" y="4343400"/>
            <a:ext cx="1409700" cy="939800"/>
          </a:xfrm>
          <a:prstGeom prst="rect">
            <a:avLst/>
          </a:prstGeom>
          <a:noFill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2057400"/>
            <a:ext cx="19431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505200"/>
            <a:ext cx="25908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581400"/>
            <a:ext cx="2219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 descr="http://2.bp.blogspot.com/-YiuAzeAmjYU/TzKHVxuGsDI/AAAAAAAAAkE/K7Jqm0ie8JY/s1600/RubberBandsRed62_110615150742_s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3100" y="4343400"/>
            <a:ext cx="1409700" cy="939800"/>
          </a:xfrm>
          <a:prstGeom prst="rect">
            <a:avLst/>
          </a:prstGeom>
          <a:noFill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2057400"/>
            <a:ext cx="19431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505200"/>
            <a:ext cx="25908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581400"/>
            <a:ext cx="25622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 descr="http://2.bp.blogspot.com/-YiuAzeAmjYU/TzKHVxuGsDI/AAAAAAAAAkE/K7Jqm0ie8JY/s1600/RubberBandsRed62_110615150742_s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3100" y="4343400"/>
            <a:ext cx="1409700" cy="939800"/>
          </a:xfrm>
          <a:prstGeom prst="rect">
            <a:avLst/>
          </a:prstGeom>
          <a:noFill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2057400"/>
            <a:ext cx="19431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4343400"/>
            <a:ext cx="22955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505200"/>
            <a:ext cx="25908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581400"/>
            <a:ext cx="25622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 descr="http://www.english.ucsb.edu/faculty/ayliu/unlocked/misc-images/network-distributed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2056" y="5715000"/>
            <a:ext cx="1152144" cy="1066800"/>
          </a:xfrm>
          <a:prstGeom prst="rect">
            <a:avLst/>
          </a:prstGeom>
          <a:noFill/>
        </p:spPr>
      </p:pic>
      <p:pic>
        <p:nvPicPr>
          <p:cNvPr id="12" name="Picture 4" descr="http://2.bp.blogspot.com/-YiuAzeAmjYU/TzKHVxuGsDI/AAAAAAAAAkE/K7Jqm0ie8JY/s1600/RubberBandsRed62_110615150742_s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43100" y="4343400"/>
            <a:ext cx="1409700" cy="939800"/>
          </a:xfrm>
          <a:prstGeom prst="rect">
            <a:avLst/>
          </a:prstGeom>
          <a:noFill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5200" y="2057400"/>
            <a:ext cx="19431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4343400"/>
            <a:ext cx="22955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www.english.ucsb.edu/faculty/ayliu/unlocked/misc-images/network-distributed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522133"/>
            <a:ext cx="2286000" cy="2116667"/>
          </a:xfrm>
          <a:prstGeom prst="rect">
            <a:avLst/>
          </a:prstGeom>
          <a:noFill/>
        </p:spPr>
      </p:pic>
      <p:pic>
        <p:nvPicPr>
          <p:cNvPr id="12" name="Picture 4" descr="http://2.bp.blogspot.com/-YiuAzeAmjYU/TzKHVxuGsDI/AAAAAAAAAkE/K7Jqm0ie8JY/s1600/RubberBandsRed62_110615150742_s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3657600"/>
            <a:ext cx="2400300" cy="1600200"/>
          </a:xfrm>
          <a:prstGeom prst="rect">
            <a:avLst/>
          </a:prstGeom>
          <a:noFill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2057400"/>
            <a:ext cx="19431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0" y="2667000"/>
            <a:ext cx="1676400" cy="1134364"/>
          </a:xfrm>
          <a:prstGeom prst="rect">
            <a:avLst/>
          </a:prstGeom>
          <a:noFill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9450" y="3028950"/>
            <a:ext cx="2705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3886200"/>
            <a:ext cx="57626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ropbox\talks\10 Reasons to use RavenDB\images\nerd\1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517576"/>
            <a:ext cx="5181600" cy="6340424"/>
          </a:xfrm>
          <a:prstGeom prst="rect">
            <a:avLst/>
          </a:prstGeom>
          <a:noFill/>
        </p:spPr>
      </p:pic>
      <p:pic>
        <p:nvPicPr>
          <p:cNvPr id="5122" name="Picture 2" descr="E:\Dropbox\talks\10 Reasons to use RavenDB\images\nerd\tit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066800"/>
            <a:ext cx="2705100" cy="847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209800"/>
            <a:ext cx="3790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ropbox\talks\10 Reasons to use RavenDB\images\geek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52400"/>
            <a:ext cx="7162800" cy="6400800"/>
          </a:xfrm>
          <a:prstGeom prst="rect">
            <a:avLst/>
          </a:prstGeom>
          <a:noFill/>
        </p:spPr>
      </p:pic>
      <p:pic>
        <p:nvPicPr>
          <p:cNvPr id="4099" name="Picture 3" descr="E:\Dropbox\talks\10 Reasons to use RavenDB\images\geek\titl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0"/>
            <a:ext cx="2886076" cy="1019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ropbox\talks\10 Reasons to use RavenDB\images\genius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228600"/>
            <a:ext cx="5181600" cy="6450917"/>
          </a:xfrm>
          <a:prstGeom prst="rect">
            <a:avLst/>
          </a:prstGeom>
          <a:noFill/>
        </p:spPr>
      </p:pic>
      <p:pic>
        <p:nvPicPr>
          <p:cNvPr id="3075" name="Picture 3" descr="E:\Dropbox\talks\10 Reasons to use RavenDB\images\genius\tit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85800"/>
            <a:ext cx="3257550" cy="828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:\Dropbox\talks\10 Reasons to use RavenDB\images\weirdo\2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11238" y="914400"/>
            <a:ext cx="7808962" cy="6019800"/>
          </a:xfrm>
          <a:prstGeom prst="rect">
            <a:avLst/>
          </a:prstGeom>
          <a:noFill/>
        </p:spPr>
      </p:pic>
      <p:pic>
        <p:nvPicPr>
          <p:cNvPr id="2053" name="Picture 5" descr="E:\Dropbox\talks\10 Reasons to use RavenDB\images\weirdo\tit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367208">
            <a:off x="130124" y="2011666"/>
            <a:ext cx="3400425" cy="81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2138" y="781050"/>
            <a:ext cx="541972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1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752600"/>
            <a:ext cx="320992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533400"/>
            <a:ext cx="60579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533400"/>
            <a:ext cx="60579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1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1828800"/>
            <a:ext cx="80962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676400"/>
            <a:ext cx="328612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1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533400"/>
            <a:ext cx="60579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9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3075" name="Picture 3" descr="D:\Dropbox\work\talks\10 Reasons to use RavenDB\temp\images\air-quotes\1.jpg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914400"/>
            <a:ext cx="7255843" cy="3838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73247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9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3886200"/>
            <a:ext cx="47625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7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1295400"/>
            <a:ext cx="73247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209800"/>
            <a:ext cx="3790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276600"/>
            <a:ext cx="21526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28600"/>
            <a:ext cx="34099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371600"/>
            <a:ext cx="5562600" cy="380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752600"/>
            <a:ext cx="73628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2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0" y="2890838"/>
            <a:ext cx="49530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7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7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9725" y="2362200"/>
            <a:ext cx="66960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7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524000"/>
            <a:ext cx="72009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0"/>
            <a:ext cx="72009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810000"/>
            <a:ext cx="41338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267200"/>
            <a:ext cx="33242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524000"/>
            <a:ext cx="72009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D9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2057400"/>
            <a:ext cx="6324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D9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9175" y="2233613"/>
            <a:ext cx="71056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D9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738" y="2209800"/>
            <a:ext cx="80105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76600"/>
            <a:ext cx="21526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 descr="http://www.xda-developers.com/wp-content/uploads/2012/07/Bottleneck.jpg?f39c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97272"/>
            <a:ext cx="3429000" cy="146538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2209800"/>
            <a:ext cx="3790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9318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1828800"/>
            <a:ext cx="53816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3074" name="Picture 2" descr="D:\Dropbox\work\talks\10 Reasons to use RavenDB\temp\images\hobbies\crossword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609600"/>
            <a:ext cx="5334000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2050" name="Picture 2" descr="D:\Dropbox\work\talks\10 Reasons to use RavenDB\temp\images\hobbies\chess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838200"/>
            <a:ext cx="6564045" cy="4381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4098" name="Picture 2" descr="D:\Dropbox\work\talks\10 Reasons to use RavenDB\temp\images\hobbies\guitar-her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457200"/>
            <a:ext cx="7992533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6147" name="Picture 3" descr="D:\Dropbox\work\talks\10 Reasons to use RavenDB\temp\images\hobbies\yoy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533400"/>
            <a:ext cx="6847019" cy="4567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5122" name="Picture 2" descr="D:\Dropbox\work\talks\10 Reasons to use RavenDB\temp\images\hobbies\linux par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685800"/>
            <a:ext cx="6754254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8194" name="Picture 2" descr="D:\Dropbox\work\talks\10 Reasons to use RavenDB\temp\images\hobbies\geek-runni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457200"/>
            <a:ext cx="4127500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9220" name="Picture 4" descr="D:\Dropbox\work\talks\10 Reasons to use RavenDB\temp\images\hobbies\warcraf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533400"/>
            <a:ext cx="5674468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10242" name="Picture 2" descr="D:\Dropbox\work\talks\10 Reasons to use RavenDB\temp\images\hobbies\start-war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33400"/>
            <a:ext cx="64008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905000"/>
            <a:ext cx="69246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2550" y="3343275"/>
            <a:ext cx="29146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209800"/>
            <a:ext cx="3790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276600"/>
            <a:ext cx="21526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http://www.xda-developers.com/wp-content/uploads/2012/07/Bottleneck.jpg?f39c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97272"/>
            <a:ext cx="3429000" cy="14653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76350" y="1900238"/>
            <a:ext cx="65913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1295400"/>
            <a:ext cx="78200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438400"/>
            <a:ext cx="83915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914400"/>
            <a:ext cx="76962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38630"/>
              </a:clrFrom>
              <a:clrTo>
                <a:srgbClr val="F3863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0200" y="2590800"/>
            <a:ext cx="63055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381000"/>
            <a:ext cx="61055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61450" name="Picture 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3770FF"/>
              </a:clrFrom>
              <a:clrTo>
                <a:srgbClr val="3770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19400" y="1219200"/>
            <a:ext cx="3276600" cy="202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6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304800"/>
            <a:ext cx="4314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חץ ימינה 28"/>
          <p:cNvSpPr/>
          <p:nvPr/>
        </p:nvSpPr>
        <p:spPr>
          <a:xfrm rot="5400000">
            <a:off x="3930396" y="3461004"/>
            <a:ext cx="749808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61450" name="Picture 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3770FF"/>
              </a:clrFrom>
              <a:clrTo>
                <a:srgbClr val="3770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19400" y="1219200"/>
            <a:ext cx="3276600" cy="202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6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304800"/>
            <a:ext cx="4314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8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8400" y="4114800"/>
            <a:ext cx="4038600" cy="241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חץ ימינה 28"/>
          <p:cNvSpPr/>
          <p:nvPr/>
        </p:nvSpPr>
        <p:spPr>
          <a:xfrm rot="5400000">
            <a:off x="3930396" y="3461004"/>
            <a:ext cx="749808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304800"/>
            <a:ext cx="51816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295400"/>
            <a:ext cx="37623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1295400"/>
            <a:ext cx="3893241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304800"/>
            <a:ext cx="51816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295400"/>
            <a:ext cx="37623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1295400"/>
            <a:ext cx="3893241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4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0" y="4267200"/>
            <a:ext cx="52863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חץ ימינה 11"/>
          <p:cNvSpPr/>
          <p:nvPr/>
        </p:nvSpPr>
        <p:spPr>
          <a:xfrm rot="3368391">
            <a:off x="2859296" y="3670523"/>
            <a:ext cx="800524" cy="339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 ימינה 12"/>
          <p:cNvSpPr/>
          <p:nvPr/>
        </p:nvSpPr>
        <p:spPr>
          <a:xfrm rot="7315547">
            <a:off x="5600348" y="3674261"/>
            <a:ext cx="762706" cy="332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381000"/>
            <a:ext cx="6629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1194816"/>
            <a:ext cx="3657600" cy="124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381000"/>
            <a:ext cx="6629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1194816"/>
            <a:ext cx="3657600" cy="124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99" y="2819400"/>
            <a:ext cx="377092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2819400"/>
            <a:ext cx="39147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חץ ימינה 20"/>
          <p:cNvSpPr/>
          <p:nvPr/>
        </p:nvSpPr>
        <p:spPr>
          <a:xfrm rot="2330501">
            <a:off x="5745664" y="2345641"/>
            <a:ext cx="811534" cy="383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חץ ימינה 21"/>
          <p:cNvSpPr/>
          <p:nvPr/>
        </p:nvSpPr>
        <p:spPr>
          <a:xfrm rot="8639004">
            <a:off x="2247346" y="2362119"/>
            <a:ext cx="915509" cy="425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962400"/>
            <a:ext cx="143827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209800"/>
            <a:ext cx="3790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276600"/>
            <a:ext cx="21526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http://www.xda-developers.com/wp-content/uploads/2012/07/Bottleneck.jpg?f39c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97272"/>
            <a:ext cx="3429000" cy="1465385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2550" y="3343275"/>
            <a:ext cx="29146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2819400"/>
            <a:ext cx="63722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5050" y="1781175"/>
            <a:ext cx="45339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7488" y="2871788"/>
            <a:ext cx="36290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66925" y="2933700"/>
            <a:ext cx="50101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0288" y="2886075"/>
            <a:ext cx="45434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0FF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8725" y="2271713"/>
            <a:ext cx="66865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1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762000"/>
            <a:ext cx="62103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1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28601"/>
            <a:ext cx="3429000" cy="144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828800"/>
            <a:ext cx="634608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1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28601"/>
            <a:ext cx="3429000" cy="144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3999" y="1828800"/>
            <a:ext cx="6324601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1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219200"/>
            <a:ext cx="542013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icons.iconarchive.com/icons/aha-soft/security/256/lock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4038600"/>
            <a:ext cx="1219200" cy="121920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209800"/>
            <a:ext cx="3790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276600"/>
            <a:ext cx="21526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http://www.xda-developers.com/wp-content/uploads/2012/07/Bottleneck.jpg?f39c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97272"/>
            <a:ext cx="3429000" cy="1465385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2550" y="3343275"/>
            <a:ext cx="29146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1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4038600"/>
            <a:ext cx="44386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7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1219200"/>
            <a:ext cx="542013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1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488" y="2219325"/>
            <a:ext cx="59150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8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7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04800"/>
            <a:ext cx="59055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10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2590800"/>
            <a:ext cx="553402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7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752600"/>
            <a:ext cx="64960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9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7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85534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 descr="E:\Dropbox\talks\10 Reasons to use RavenDB\images\geeker\logo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248400"/>
            <a:ext cx="1496786" cy="445851"/>
          </a:xfrm>
          <a:prstGeom prst="rect">
            <a:avLst/>
          </a:prstGeom>
          <a:noFill/>
        </p:spPr>
      </p:pic>
      <p:pic>
        <p:nvPicPr>
          <p:cNvPr id="7" name="Picture 3" descr="E:\Dropbox\talks\10 Reasons to use RavenDB\images\geeker\f-twitte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7EA"/>
              </a:clrFrom>
              <a:clrTo>
                <a:srgbClr val="F9F7E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05400"/>
            <a:ext cx="1676400" cy="113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work\talks\10 Reasons to use RavenDB\temp\images\air-quotes\no-db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4633913"/>
            <a:ext cx="9525" cy="9525"/>
          </a:xfrm>
          <a:prstGeom prst="rect">
            <a:avLst/>
          </a:prstGeom>
          <a:noFill/>
        </p:spPr>
      </p:pic>
      <p:pic>
        <p:nvPicPr>
          <p:cNvPr id="9218" name="Picture 2" descr="D:\Dropbox\work\talks\10 Reasons to use RavenDB\temp\images\quickmeme\up-to-spe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99" y="838200"/>
            <a:ext cx="7108473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work\talks\10 Reasons to use RavenDB\temp\images\air-quotes\no-db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4633913"/>
            <a:ext cx="9525" cy="9525"/>
          </a:xfrm>
          <a:prstGeom prst="rect">
            <a:avLst/>
          </a:prstGeom>
          <a:noFill/>
        </p:spPr>
      </p:pic>
      <p:pic>
        <p:nvPicPr>
          <p:cNvPr id="10242" name="Picture 2" descr="D:\Dropbox\work\talks\10 Reasons to use RavenDB\temp\images\quickmeme\sticking-to-schema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work\talks\10 Reasons to use RavenDB\temp\images\air-quotes\no-db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4633913"/>
            <a:ext cx="9525" cy="9525"/>
          </a:xfrm>
          <a:prstGeom prst="rect">
            <a:avLst/>
          </a:prstGeom>
          <a:noFill/>
        </p:spPr>
      </p:pic>
      <p:pic>
        <p:nvPicPr>
          <p:cNvPr id="7170" name="Picture 2" descr="D:\Dropbox\work\talks\10 Reasons to use RavenDB\temp\images\quickmeme\productiv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143000"/>
            <a:ext cx="6865508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work\talks\10 Reasons to use RavenDB\temp\images\air-quotes\no-db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4633913"/>
            <a:ext cx="9525" cy="9525"/>
          </a:xfrm>
          <a:prstGeom prst="rect">
            <a:avLst/>
          </a:prstGeom>
          <a:noFill/>
        </p:spPr>
      </p:pic>
      <p:pic>
        <p:nvPicPr>
          <p:cNvPr id="8194" name="Picture 2" descr="D:\Dropbox\work\talks\10 Reasons to use RavenDB\temp\images\quickmeme\no-db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"/>
            <a:ext cx="5867400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work\talks\10 Reasons to use RavenDB\temp\images\air-quotes\no-db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4633913"/>
            <a:ext cx="9525" cy="9525"/>
          </a:xfrm>
          <a:prstGeom prst="rect">
            <a:avLst/>
          </a:prstGeom>
          <a:noFill/>
        </p:spPr>
      </p:pic>
      <p:pic>
        <p:nvPicPr>
          <p:cNvPr id="5122" name="Picture 2" descr="D:\Dropbox\work\talks\10 Reasons to use RavenDB\temp\images\air-quotes\less-fi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57200"/>
            <a:ext cx="4724400" cy="55867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276600"/>
            <a:ext cx="11715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067175"/>
            <a:ext cx="18573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2209800"/>
            <a:ext cx="3790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3276600"/>
            <a:ext cx="21526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http://www.xda-developers.com/wp-content/uploads/2012/07/Bottleneck.jpg?f39ce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897272"/>
            <a:ext cx="3429000" cy="1465385"/>
          </a:xfrm>
          <a:prstGeom prst="rect">
            <a:avLst/>
          </a:prstGeom>
          <a:noFill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0750" y="3343275"/>
            <a:ext cx="29146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://icons.iconarchive.com/icons/aha-soft/security/256/lock-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3962400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work\talks\10 Reasons to use RavenDB\temp\images\air-quotes\no-db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4633913"/>
            <a:ext cx="9525" cy="9525"/>
          </a:xfrm>
          <a:prstGeom prst="rect">
            <a:avLst/>
          </a:prstGeom>
          <a:noFill/>
        </p:spPr>
      </p:pic>
      <p:pic>
        <p:nvPicPr>
          <p:cNvPr id="6147" name="Picture 3" descr="D:\Dropbox\work\talks\10 Reasons to use RavenDB\temp\images\air-quotes\modularity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5681427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76200"/>
            <a:ext cx="6858000" cy="92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 descr="E:\Dropbox\talks\10 Reasons to use RavenDB\images\first-screen\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066800"/>
            <a:ext cx="2706025" cy="1173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work\talks\10 Reasons to use RavenDB\temp\images\air-quotes\no-db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4633913"/>
            <a:ext cx="9525" cy="9525"/>
          </a:xfrm>
          <a:prstGeom prst="rect">
            <a:avLst/>
          </a:prstGeom>
          <a:noFill/>
        </p:spPr>
      </p:pic>
      <p:pic>
        <p:nvPicPr>
          <p:cNvPr id="2052" name="Picture 4" descr="D:\Dropbox\work\talks\10 Reasons to use RavenDB\temp\images\air-quotes\cha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work\talks\10 Reasons to use RavenDB\temp\images\air-quotes\no-dba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4633913"/>
            <a:ext cx="9525" cy="9525"/>
          </a:xfrm>
          <a:prstGeom prst="rect">
            <a:avLst/>
          </a:prstGeom>
          <a:noFill/>
        </p:spPr>
      </p:pic>
      <p:pic>
        <p:nvPicPr>
          <p:cNvPr id="13314" name="Picture 2" descr="http://eofdreams.com/data_images/dreams/fork/fork-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990600"/>
            <a:ext cx="7086600" cy="5314950"/>
          </a:xfrm>
          <a:prstGeom prst="rect">
            <a:avLst/>
          </a:prstGeom>
          <a:noFill/>
        </p:spPr>
      </p:pic>
      <p:pic>
        <p:nvPicPr>
          <p:cNvPr id="13318" name="Picture 6" descr="http://ww1.prweb.com/prfiles/2010/11/13/10315567/0_ravenblack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8362" y="3329635"/>
            <a:ext cx="2439238" cy="17757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"/>
            <a:ext cx="60960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823912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E:\Dropbox\talks\10 Reasons to use RavenDB\images\first-screen\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066800"/>
            <a:ext cx="2706025" cy="1173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work\talks\10 Reasons to use RavenDB\temp\images\air-quotes\go-for-i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04800"/>
            <a:ext cx="3810000" cy="60569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Dropbox\talks\10 Reasons to use RavenDB\images\first-screen\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91200"/>
            <a:ext cx="1576865" cy="683741"/>
          </a:xfrm>
          <a:prstGeom prst="rect">
            <a:avLst/>
          </a:prstGeom>
          <a:noFill/>
        </p:spPr>
      </p:pic>
      <p:pic>
        <p:nvPicPr>
          <p:cNvPr id="60418" name="Picture 2" descr="http://chadhyams.files.wordpress.com/2012/04/barney-stinson-how-i-met-your-moth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0"/>
            <a:ext cx="3429000" cy="4032779"/>
          </a:xfrm>
          <a:prstGeom prst="rect">
            <a:avLst/>
          </a:prstGeom>
          <a:noFill/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5105400"/>
            <a:ext cx="39147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3981450"/>
            <a:ext cx="78390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838200"/>
            <a:ext cx="5562600" cy="445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 descr="C:\Users\User\Dropbox\talks\git-talk\images\gmail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0896" y="6081972"/>
            <a:ext cx="783704" cy="547428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1275" y="6067425"/>
            <a:ext cx="43529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fuqua.duke.edu/site_images/news/releases/thumbs_u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3962400"/>
            <a:ext cx="1528405" cy="152400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209800"/>
            <a:ext cx="3790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276600"/>
            <a:ext cx="21526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http://www.xda-developers.com/wp-content/uploads/2012/07/Bottleneck.jpg?f39c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97272"/>
            <a:ext cx="3429000" cy="1465385"/>
          </a:xfrm>
          <a:prstGeom prst="rect">
            <a:avLst/>
          </a:prstGeom>
          <a:noFill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0750" y="3343275"/>
            <a:ext cx="29146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3276600"/>
            <a:ext cx="11715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http://icons.iconarchive.com/icons/aha-soft/security/256/lock-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3962400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252</Words>
  <Application>Microsoft Office PowerPoint</Application>
  <PresentationFormat>‫הצגה על המסך (4:3)</PresentationFormat>
  <Paragraphs>90</Paragraphs>
  <Slides>87</Slides>
  <Notes>41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87</vt:i4>
      </vt:variant>
    </vt:vector>
  </HeadingPairs>
  <TitlesOfParts>
    <vt:vector size="88" baseType="lpstr">
      <vt:lpstr>ערכת נושא Office</vt:lpstr>
      <vt:lpstr>שקופית 1</vt:lpstr>
      <vt:lpstr>שקופית 2</vt:lpstr>
      <vt:lpstr>שקופית 3</vt:lpstr>
      <vt:lpstr>שקופית 4</vt:lpstr>
      <vt:lpstr>שקופית 5</vt:lpstr>
      <vt:lpstr>שקופית 6</vt:lpstr>
      <vt:lpstr>שקופית 7</vt:lpstr>
      <vt:lpstr>שקופית 8</vt:lpstr>
      <vt:lpstr>שקופית 9</vt:lpstr>
      <vt:lpstr>שקופית 10</vt:lpstr>
      <vt:lpstr>שקופית 11</vt:lpstr>
      <vt:lpstr>שקופית 12</vt:lpstr>
      <vt:lpstr>שקופית 13</vt:lpstr>
      <vt:lpstr>שקופית 14</vt:lpstr>
      <vt:lpstr>שקופית 15</vt:lpstr>
      <vt:lpstr>שקופית 16</vt:lpstr>
      <vt:lpstr>שקופית 17</vt:lpstr>
      <vt:lpstr>שקופית 18</vt:lpstr>
      <vt:lpstr>שקופית 19</vt:lpstr>
      <vt:lpstr>שקופית 20</vt:lpstr>
      <vt:lpstr>שקופית 21</vt:lpstr>
      <vt:lpstr>שקופית 22</vt:lpstr>
      <vt:lpstr>שקופית 23</vt:lpstr>
      <vt:lpstr>שקופית 24</vt:lpstr>
      <vt:lpstr>שקופית 25</vt:lpstr>
      <vt:lpstr>שקופית 26</vt:lpstr>
      <vt:lpstr>שקופית 27</vt:lpstr>
      <vt:lpstr>שקופית 28</vt:lpstr>
      <vt:lpstr>שקופית 29</vt:lpstr>
      <vt:lpstr>שקופית 30</vt:lpstr>
      <vt:lpstr>שקופית 31</vt:lpstr>
      <vt:lpstr>שקופית 32</vt:lpstr>
      <vt:lpstr>שקופית 33</vt:lpstr>
      <vt:lpstr>שקופית 34</vt:lpstr>
      <vt:lpstr>שקופית 35</vt:lpstr>
      <vt:lpstr>שקופית 36</vt:lpstr>
      <vt:lpstr>שקופית 37</vt:lpstr>
      <vt:lpstr>שקופית 38</vt:lpstr>
      <vt:lpstr>שקופית 39</vt:lpstr>
      <vt:lpstr>שקופית 40</vt:lpstr>
      <vt:lpstr>שקופית 41</vt:lpstr>
      <vt:lpstr>שקופית 42</vt:lpstr>
      <vt:lpstr>שקופית 43</vt:lpstr>
      <vt:lpstr>שקופית 44</vt:lpstr>
      <vt:lpstr>שקופית 45</vt:lpstr>
      <vt:lpstr>שקופית 46</vt:lpstr>
      <vt:lpstr>שקופית 47</vt:lpstr>
      <vt:lpstr>שקופית 48</vt:lpstr>
      <vt:lpstr>שקופית 49</vt:lpstr>
      <vt:lpstr>שקופית 50</vt:lpstr>
      <vt:lpstr>שקופית 51</vt:lpstr>
      <vt:lpstr>שקופית 52</vt:lpstr>
      <vt:lpstr>שקופית 53</vt:lpstr>
      <vt:lpstr>שקופית 54</vt:lpstr>
      <vt:lpstr>שקופית 55</vt:lpstr>
      <vt:lpstr>שקופית 56</vt:lpstr>
      <vt:lpstr>שקופית 57</vt:lpstr>
      <vt:lpstr>שקופית 58</vt:lpstr>
      <vt:lpstr>שקופית 59</vt:lpstr>
      <vt:lpstr>שקופית 60</vt:lpstr>
      <vt:lpstr>שקופית 61</vt:lpstr>
      <vt:lpstr>שקופית 62</vt:lpstr>
      <vt:lpstr>שקופית 63</vt:lpstr>
      <vt:lpstr>שקופית 64</vt:lpstr>
      <vt:lpstr>שקופית 65</vt:lpstr>
      <vt:lpstr>שקופית 66</vt:lpstr>
      <vt:lpstr>שקופית 67</vt:lpstr>
      <vt:lpstr>שקופית 68</vt:lpstr>
      <vt:lpstr>שקופית 69</vt:lpstr>
      <vt:lpstr>שקופית 70</vt:lpstr>
      <vt:lpstr>שקופית 71</vt:lpstr>
      <vt:lpstr>שקופית 72</vt:lpstr>
      <vt:lpstr>שקופית 73</vt:lpstr>
      <vt:lpstr>שקופית 74</vt:lpstr>
      <vt:lpstr>שקופית 75</vt:lpstr>
      <vt:lpstr>שקופית 76</vt:lpstr>
      <vt:lpstr>שקופית 77</vt:lpstr>
      <vt:lpstr>שקופית 78</vt:lpstr>
      <vt:lpstr>שקופית 79</vt:lpstr>
      <vt:lpstr>שקופית 80</vt:lpstr>
      <vt:lpstr>שקופית 81</vt:lpstr>
      <vt:lpstr>שקופית 82</vt:lpstr>
      <vt:lpstr>שקופית 83</vt:lpstr>
      <vt:lpstr>שקופית 84</vt:lpstr>
      <vt:lpstr>שקופית 85</vt:lpstr>
      <vt:lpstr>שקופית 86</vt:lpstr>
      <vt:lpstr>שקופית 87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YaronW</dc:creator>
  <cp:lastModifiedBy>Yaron Wittenstein</cp:lastModifiedBy>
  <cp:revision>294</cp:revision>
  <dcterms:created xsi:type="dcterms:W3CDTF">2012-11-16T19:23:06Z</dcterms:created>
  <dcterms:modified xsi:type="dcterms:W3CDTF">2013-05-05T05:20:47Z</dcterms:modified>
</cp:coreProperties>
</file>